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2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me59">
  <a:themeElements>
    <a:clrScheme name="Theme5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